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79" d="100"/>
          <a:sy n="79" d="100"/>
        </p:scale>
        <p:origin x="821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E368A-7AAD-47B4-803C-8892AE0B04E7}" type="datetimeFigureOut">
              <a:rPr lang="zh-TW" altLang="en-US" smtClean="0"/>
              <a:t>2024/3/12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126A5-42B4-4C02-9037-D3A3A6CC69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374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C126A5-42B4-4C02-9037-D3A3A6CC696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4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D3EEA8-FC95-3928-A7D2-4198C7079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B533294-138B-7B30-B3E8-08CBD05F1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CBBAF5-312C-FA21-B4B6-2971C5FC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EDA1-3925-47F2-9F58-23F247160A30}" type="datetimeFigureOut">
              <a:rPr lang="zh-TW" altLang="en-US" smtClean="0"/>
              <a:t>2024/3/12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DDAAD7-C2AA-8E3C-6A03-4B8DFCC1B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DC9E48-1711-EFCF-5BCE-DFD0C00E8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0642-8D27-4359-93D8-3DD69DD556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503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692F74-177A-FCA9-DFC2-DC8B4BD1F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EEC6C9C-2896-9F09-4013-DE1E89918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FB30BF-F292-6A7B-60D2-A84C8879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EDA1-3925-47F2-9F58-23F247160A30}" type="datetimeFigureOut">
              <a:rPr lang="zh-TW" altLang="en-US" smtClean="0"/>
              <a:t>2024/3/12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18DD21-3B18-C5C0-7716-720CF9E68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E1AEA5-B26F-BA93-D1E0-36428C551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0642-8D27-4359-93D8-3DD69DD556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73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91272D3-795C-6538-6275-615A60B463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93815C9-343D-96C0-8646-6C216EED2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19DC56-BB2F-B116-902D-31221374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EDA1-3925-47F2-9F58-23F247160A30}" type="datetimeFigureOut">
              <a:rPr lang="zh-TW" altLang="en-US" smtClean="0"/>
              <a:t>2024/3/12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B01788-F601-56B1-C87C-171E411AF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DD56EF-0E99-10FC-100D-64AFC40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0642-8D27-4359-93D8-3DD69DD556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0589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0E00F6-0A9A-87AA-DD99-B7493DEE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B2AD55-6612-C6E9-B792-56F0DAEE5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FBC74D-946B-BD77-E132-626D5F654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EDA1-3925-47F2-9F58-23F247160A30}" type="datetimeFigureOut">
              <a:rPr lang="zh-TW" altLang="en-US" smtClean="0"/>
              <a:t>2024/3/12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3F4B29-4099-09E1-6714-FEBF70B88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82EFD5-A745-77C4-C9CA-8DBE75531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0642-8D27-4359-93D8-3DD69DD556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561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DFB205-88FA-FEF2-A377-EC92DC49C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6A72DF-795E-EC25-0D59-FAE13DB76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6E64A7-8B9D-3521-CD97-F7B8566D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EDA1-3925-47F2-9F58-23F247160A30}" type="datetimeFigureOut">
              <a:rPr lang="zh-TW" altLang="en-US" smtClean="0"/>
              <a:t>2024/3/12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B7712E-2CA2-5E74-0086-BFAAC5D99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81F345-2DE2-430A-476C-B07F6C640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0642-8D27-4359-93D8-3DD69DD556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55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436D85-95DF-2DAB-87F7-C60BC55F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CDBCDE-F5B6-BDEB-A79E-3E2EBD52A0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0EC433-4FE1-B30F-E70F-DBDBB7430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6F383D9-63CD-0DC6-9B03-69B09DE8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EDA1-3925-47F2-9F58-23F247160A30}" type="datetimeFigureOut">
              <a:rPr lang="zh-TW" altLang="en-US" smtClean="0"/>
              <a:t>2024/3/12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3A1B5F-9993-1B73-D187-25EF4D6A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C2B6D43-6870-99BB-E815-3CBFAE96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0642-8D27-4359-93D8-3DD69DD556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106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F376A9-89D9-41FF-E881-E8D7D7FA0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84D8DA-CDC4-7804-A05D-A10BE5902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BE55F6C-1363-36D0-D82B-1139FA14F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EB158EF-7B3F-DC09-1A0C-394D279EB7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B063876-18B6-94F7-906B-3357B61A76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360DEDA-A5CE-8B6C-6FB6-13E29129F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EDA1-3925-47F2-9F58-23F247160A30}" type="datetimeFigureOut">
              <a:rPr lang="zh-TW" altLang="en-US" smtClean="0"/>
              <a:t>2024/3/12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58261CA-BC78-594C-C8AB-9417FE217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7607FB2-BC1A-0E79-A66A-7A7D0B85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0642-8D27-4359-93D8-3DD69DD556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804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D72E58-37EB-D578-BD02-CC58E18B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2FB90BE-2DB2-96E7-C2C0-13CA68B60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EDA1-3925-47F2-9F58-23F247160A30}" type="datetimeFigureOut">
              <a:rPr lang="zh-TW" altLang="en-US" smtClean="0"/>
              <a:t>2024/3/12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205B98C-4758-7F5D-B1F8-9C8659C0A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D1272E-D103-D9BE-6A43-DD5DCD4C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0642-8D27-4359-93D8-3DD69DD556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5673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2CC3FF4-F88D-C094-9C21-C1692F18D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EDA1-3925-47F2-9F58-23F247160A30}" type="datetimeFigureOut">
              <a:rPr lang="zh-TW" altLang="en-US" smtClean="0"/>
              <a:t>2024/3/12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3F0D07B-852B-DFB0-AA8E-6BB969318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54EC4A-3715-6CDC-6AF1-A6186619D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0642-8D27-4359-93D8-3DD69DD556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8578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6F0DF3-FAC6-CB97-58DE-C98A7C67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7C2B46-B9DA-4687-8F54-0E819957E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D9292B2-FC33-617F-8E0C-59378327B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22B7C8C-25E3-AF87-F1FC-48C288CC3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EDA1-3925-47F2-9F58-23F247160A30}" type="datetimeFigureOut">
              <a:rPr lang="zh-TW" altLang="en-US" smtClean="0"/>
              <a:t>2024/3/12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A2EC5B-28B7-0F6B-34F2-3E815576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EAB2BD-372E-D0EF-5333-CE64644DF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0642-8D27-4359-93D8-3DD69DD556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23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BB7A7E-0443-9ED5-B9F6-0EB65B960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0188241-0AFA-D0F3-F8E7-642F9ACA64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4330A5-6AD7-E4DF-7DA9-021EBE2D3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1CE3D9-DCAF-01D4-7673-73948DD16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0EDA1-3925-47F2-9F58-23F247160A30}" type="datetimeFigureOut">
              <a:rPr lang="zh-TW" altLang="en-US" smtClean="0"/>
              <a:t>2024/3/12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4BA52B6-18BA-DAB9-20FF-8AF31EE7C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D80FE41-40AF-9852-93BA-21EB6BDDF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40642-8D27-4359-93D8-3DD69DD556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949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26D5501-F7CF-5300-8164-6E99D9DAD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3D632C-509B-07FF-CC04-28A7B9BA4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77AB4C-4DFB-58B6-265E-8124019B8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F0EDA1-3925-47F2-9F58-23F247160A30}" type="datetimeFigureOut">
              <a:rPr lang="zh-TW" altLang="en-US" smtClean="0"/>
              <a:t>2024/3/12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CBA0B4-B9E1-AA07-3760-F9F676F927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2667E8-E09B-7AF1-7836-8D3866AAF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140642-8D27-4359-93D8-3DD69DD556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302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719448FC-0BAE-D7B3-947E-91DE6652EF85}"/>
              </a:ext>
            </a:extLst>
          </p:cNvPr>
          <p:cNvSpPr txBox="1">
            <a:spLocks/>
          </p:cNvSpPr>
          <p:nvPr/>
        </p:nvSpPr>
        <p:spPr>
          <a:xfrm>
            <a:off x="-125682" y="54543"/>
            <a:ext cx="3403600" cy="10229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/>
              <a:t>資料收集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B615EC6-9E0D-6E5D-41D7-0D44B6B72D91}"/>
              </a:ext>
            </a:extLst>
          </p:cNvPr>
          <p:cNvSpPr txBox="1"/>
          <p:nvPr/>
        </p:nvSpPr>
        <p:spPr>
          <a:xfrm>
            <a:off x="456134" y="1210320"/>
            <a:ext cx="64771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抓取</a:t>
            </a:r>
            <a:r>
              <a:rPr lang="en-US" altLang="zh-TW" sz="2000" b="1" dirty="0">
                <a:solidFill>
                  <a:srgbClr val="FF0000"/>
                </a:solidFill>
              </a:rPr>
              <a:t>Google </a:t>
            </a:r>
            <a:r>
              <a:rPr lang="zh-TW" altLang="en-US" sz="2000" b="1" dirty="0">
                <a:solidFill>
                  <a:srgbClr val="FF0000"/>
                </a:solidFill>
              </a:rPr>
              <a:t>地圖</a:t>
            </a:r>
            <a:r>
              <a:rPr lang="zh-TW" altLang="en-US" sz="2000" dirty="0"/>
              <a:t>景點</a:t>
            </a:r>
            <a:r>
              <a:rPr lang="en-US" altLang="zh-TW" sz="2000" dirty="0"/>
              <a:t>,</a:t>
            </a:r>
            <a:r>
              <a:rPr lang="zh-TW" altLang="en-US" sz="2000" dirty="0"/>
              <a:t>蒐集其中</a:t>
            </a:r>
            <a:r>
              <a:rPr lang="en-US" altLang="zh-TW" sz="2000" b="1" dirty="0"/>
              <a:t>11</a:t>
            </a:r>
            <a:r>
              <a:rPr lang="zh-TW" altLang="en-US" sz="2000" dirty="0"/>
              <a:t>項資訊存成</a:t>
            </a:r>
            <a:r>
              <a:rPr lang="en-US" altLang="zh-TW" sz="2000" dirty="0"/>
              <a:t>.</a:t>
            </a:r>
            <a:r>
              <a:rPr lang="en-US" altLang="zh-TW" sz="2000" dirty="0" err="1"/>
              <a:t>json</a:t>
            </a: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17B92E9C-3C76-9523-5618-41C2CC90F530}"/>
              </a:ext>
            </a:extLst>
          </p:cNvPr>
          <p:cNvGrpSpPr/>
          <p:nvPr/>
        </p:nvGrpSpPr>
        <p:grpSpPr>
          <a:xfrm>
            <a:off x="4394753" y="2863066"/>
            <a:ext cx="4991120" cy="3455586"/>
            <a:chOff x="1601313" y="-267469"/>
            <a:chExt cx="10477469" cy="6710421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96C1EBB5-F93A-C1C4-23F7-B295F4B84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85" r="11937" b="1106"/>
            <a:stretch/>
          </p:blipFill>
          <p:spPr>
            <a:xfrm>
              <a:off x="2224363" y="326560"/>
              <a:ext cx="9326160" cy="5533465"/>
            </a:xfrm>
            <a:prstGeom prst="rect">
              <a:avLst/>
            </a:prstGeom>
          </p:spPr>
        </p:pic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C1872D72-2FC0-0CB2-D96F-6FE3DBCF6F89}"/>
                </a:ext>
              </a:extLst>
            </p:cNvPr>
            <p:cNvSpPr/>
            <p:nvPr/>
          </p:nvSpPr>
          <p:spPr>
            <a:xfrm>
              <a:off x="2278053" y="2635044"/>
              <a:ext cx="1101213" cy="304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40C4C33-9AD0-6670-AB97-224456CEE8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530" r="71995"/>
            <a:stretch/>
          </p:blipFill>
          <p:spPr>
            <a:xfrm>
              <a:off x="4013014" y="823454"/>
              <a:ext cx="3020869" cy="5112771"/>
            </a:xfrm>
            <a:prstGeom prst="rect">
              <a:avLst/>
            </a:prstGeom>
          </p:spPr>
        </p:pic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E589BE00-00CF-DEEA-D33A-7851D4CFEAC0}"/>
                </a:ext>
              </a:extLst>
            </p:cNvPr>
            <p:cNvSpPr/>
            <p:nvPr/>
          </p:nvSpPr>
          <p:spPr>
            <a:xfrm>
              <a:off x="2548440" y="292249"/>
              <a:ext cx="8768489" cy="304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63E76810-1ED1-6374-84C0-7A2A95FC04C6}"/>
                </a:ext>
              </a:extLst>
            </p:cNvPr>
            <p:cNvSpPr/>
            <p:nvPr/>
          </p:nvSpPr>
          <p:spPr>
            <a:xfrm>
              <a:off x="4458214" y="1463962"/>
              <a:ext cx="1797411" cy="21107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655DED08-7866-D215-C15B-DF14F26AC901}"/>
                </a:ext>
              </a:extLst>
            </p:cNvPr>
            <p:cNvSpPr/>
            <p:nvPr/>
          </p:nvSpPr>
          <p:spPr>
            <a:xfrm>
              <a:off x="2250331" y="2969341"/>
              <a:ext cx="766607" cy="19664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0CB2E969-8AB4-1A1F-4737-95ADD093048D}"/>
                </a:ext>
              </a:extLst>
            </p:cNvPr>
            <p:cNvSpPr/>
            <p:nvPr/>
          </p:nvSpPr>
          <p:spPr>
            <a:xfrm>
              <a:off x="4457673" y="1784550"/>
              <a:ext cx="1328614" cy="16714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E00BD300-7A0B-0EBA-4CC8-6D4669815B5D}"/>
                </a:ext>
              </a:extLst>
            </p:cNvPr>
            <p:cNvSpPr/>
            <p:nvPr/>
          </p:nvSpPr>
          <p:spPr>
            <a:xfrm>
              <a:off x="9565970" y="2984090"/>
              <a:ext cx="453120" cy="18189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: 圓角 19">
              <a:extLst>
                <a:ext uri="{FF2B5EF4-FFF2-40B4-BE49-F238E27FC236}">
                  <a16:creationId xmlns:a16="http://schemas.microsoft.com/office/drawing/2014/main" id="{3EC44228-2EEB-4F8D-3739-9B75BF93BE3D}"/>
                </a:ext>
              </a:extLst>
            </p:cNvPr>
            <p:cNvSpPr/>
            <p:nvPr/>
          </p:nvSpPr>
          <p:spPr>
            <a:xfrm>
              <a:off x="4742806" y="321746"/>
              <a:ext cx="1245039" cy="23597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D2C24E9F-58BF-D1C6-11E4-C8EDC38A81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592" r="71620"/>
            <a:stretch/>
          </p:blipFill>
          <p:spPr>
            <a:xfrm>
              <a:off x="8618664" y="754627"/>
              <a:ext cx="3460118" cy="5688325"/>
            </a:xfrm>
            <a:prstGeom prst="rect">
              <a:avLst/>
            </a:prstGeom>
          </p:spPr>
        </p:pic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9FE0CA33-8747-DCFE-F862-392F90B360E3}"/>
                </a:ext>
              </a:extLst>
            </p:cNvPr>
            <p:cNvSpPr/>
            <p:nvPr/>
          </p:nvSpPr>
          <p:spPr>
            <a:xfrm>
              <a:off x="11108987" y="2635044"/>
              <a:ext cx="797668" cy="19570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9D6B9C17-2242-94B5-241D-8CC2A3277067}"/>
                </a:ext>
              </a:extLst>
            </p:cNvPr>
            <p:cNvSpPr/>
            <p:nvPr/>
          </p:nvSpPr>
          <p:spPr>
            <a:xfrm>
              <a:off x="8850663" y="3898269"/>
              <a:ext cx="2996118" cy="125486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7DBAC04D-8C13-1373-7129-9BBE7BCBDB5E}"/>
                </a:ext>
              </a:extLst>
            </p:cNvPr>
            <p:cNvSpPr txBox="1"/>
            <p:nvPr/>
          </p:nvSpPr>
          <p:spPr>
            <a:xfrm>
              <a:off x="1621414" y="2517100"/>
              <a:ext cx="656642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1.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6D64E84C-6E10-4BC9-68C5-100448A8132F}"/>
                </a:ext>
              </a:extLst>
            </p:cNvPr>
            <p:cNvSpPr txBox="1"/>
            <p:nvPr/>
          </p:nvSpPr>
          <p:spPr>
            <a:xfrm>
              <a:off x="3950177" y="938660"/>
              <a:ext cx="764944" cy="657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2.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57991ABE-0B01-B346-BDAB-ECB320ED64BA}"/>
                </a:ext>
              </a:extLst>
            </p:cNvPr>
            <p:cNvSpPr txBox="1"/>
            <p:nvPr/>
          </p:nvSpPr>
          <p:spPr>
            <a:xfrm>
              <a:off x="1601313" y="63614"/>
              <a:ext cx="826921" cy="657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3.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A2FB8EF9-67D7-1D3F-1AA0-A612765463F9}"/>
                </a:ext>
              </a:extLst>
            </p:cNvPr>
            <p:cNvSpPr txBox="1"/>
            <p:nvPr/>
          </p:nvSpPr>
          <p:spPr>
            <a:xfrm>
              <a:off x="1605671" y="2928398"/>
              <a:ext cx="837273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4.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91172D7-0C97-DF53-DE78-F3598FFC9D76}"/>
                </a:ext>
              </a:extLst>
            </p:cNvPr>
            <p:cNvSpPr txBox="1"/>
            <p:nvPr/>
          </p:nvSpPr>
          <p:spPr>
            <a:xfrm>
              <a:off x="4010792" y="1672300"/>
              <a:ext cx="891273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5.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AF4A7F7D-E0AF-4A4D-37A8-B3A076B375A0}"/>
                </a:ext>
              </a:extLst>
            </p:cNvPr>
            <p:cNvSpPr txBox="1"/>
            <p:nvPr/>
          </p:nvSpPr>
          <p:spPr>
            <a:xfrm>
              <a:off x="10885970" y="2135870"/>
              <a:ext cx="645710" cy="637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6.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C57C5A85-BB7A-6DA1-ED65-A07BE5185F1E}"/>
                </a:ext>
              </a:extLst>
            </p:cNvPr>
            <p:cNvSpPr txBox="1"/>
            <p:nvPr/>
          </p:nvSpPr>
          <p:spPr>
            <a:xfrm>
              <a:off x="4681499" y="-267469"/>
              <a:ext cx="1187688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7.</a:t>
              </a:r>
              <a:r>
                <a:rPr lang="zh-TW" altLang="en-US" sz="1600" dirty="0">
                  <a:solidFill>
                    <a:srgbClr val="FF0000"/>
                  </a:solidFill>
                </a:rPr>
                <a:t> </a:t>
              </a:r>
              <a:r>
                <a:rPr lang="en-US" altLang="zh-TW" sz="1600" dirty="0">
                  <a:solidFill>
                    <a:srgbClr val="FF0000"/>
                  </a:solidFill>
                </a:rPr>
                <a:t>8.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3AD27607-A916-DD33-43A1-8511992C97DA}"/>
                </a:ext>
              </a:extLst>
            </p:cNvPr>
            <p:cNvSpPr txBox="1"/>
            <p:nvPr/>
          </p:nvSpPr>
          <p:spPr>
            <a:xfrm>
              <a:off x="8233652" y="3580098"/>
              <a:ext cx="641685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9.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40A6FE8A-FFC6-B028-B06E-0159A131EE5D}"/>
                </a:ext>
              </a:extLst>
            </p:cNvPr>
            <p:cNvSpPr txBox="1"/>
            <p:nvPr/>
          </p:nvSpPr>
          <p:spPr>
            <a:xfrm>
              <a:off x="8068922" y="1556712"/>
              <a:ext cx="938130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10.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4" name="矩形: 圓角 33">
              <a:extLst>
                <a:ext uri="{FF2B5EF4-FFF2-40B4-BE49-F238E27FC236}">
                  <a16:creationId xmlns:a16="http://schemas.microsoft.com/office/drawing/2014/main" id="{08C3A74D-ED06-BB6C-74E7-B16DDAB8ED44}"/>
                </a:ext>
              </a:extLst>
            </p:cNvPr>
            <p:cNvSpPr/>
            <p:nvPr/>
          </p:nvSpPr>
          <p:spPr>
            <a:xfrm>
              <a:off x="8745166" y="1951699"/>
              <a:ext cx="2329138" cy="95619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A859972B-587B-7217-3BA1-4C39B3AD4733}"/>
              </a:ext>
            </a:extLst>
          </p:cNvPr>
          <p:cNvGrpSpPr/>
          <p:nvPr/>
        </p:nvGrpSpPr>
        <p:grpSpPr>
          <a:xfrm>
            <a:off x="2657092" y="1789222"/>
            <a:ext cx="8850982" cy="846540"/>
            <a:chOff x="1110917" y="5105592"/>
            <a:chExt cx="9131712" cy="865689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C1D76F1D-3D9D-EA3B-1CAF-7A85366D8991}"/>
                </a:ext>
              </a:extLst>
            </p:cNvPr>
            <p:cNvGrpSpPr/>
            <p:nvPr/>
          </p:nvGrpSpPr>
          <p:grpSpPr>
            <a:xfrm>
              <a:off x="1110917" y="5105592"/>
              <a:ext cx="1315888" cy="865689"/>
              <a:chOff x="1311536" y="2440136"/>
              <a:chExt cx="1097784" cy="1186962"/>
            </a:xfrm>
          </p:grpSpPr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4C7478B2-BD23-5CAF-263C-538B5199DD3D}"/>
                  </a:ext>
                </a:extLst>
              </p:cNvPr>
              <p:cNvGrpSpPr/>
              <p:nvPr/>
            </p:nvGrpSpPr>
            <p:grpSpPr>
              <a:xfrm>
                <a:off x="1319239" y="2440136"/>
                <a:ext cx="1090081" cy="1186962"/>
                <a:chOff x="5880848" y="5629834"/>
                <a:chExt cx="3320368" cy="860612"/>
              </a:xfrm>
            </p:grpSpPr>
            <p:sp>
              <p:nvSpPr>
                <p:cNvPr id="63" name="圓角矩形 10">
                  <a:extLst>
                    <a:ext uri="{FF2B5EF4-FFF2-40B4-BE49-F238E27FC236}">
                      <a16:creationId xmlns:a16="http://schemas.microsoft.com/office/drawing/2014/main" id="{78753077-14EB-0DE1-1BF1-CAC5B408D8DD}"/>
                    </a:ext>
                  </a:extLst>
                </p:cNvPr>
                <p:cNvSpPr/>
                <p:nvPr/>
              </p:nvSpPr>
              <p:spPr>
                <a:xfrm>
                  <a:off x="5880848" y="5629834"/>
                  <a:ext cx="3320368" cy="860612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3D14C878-53E2-7F09-5759-F88BDA53EDA1}"/>
                    </a:ext>
                  </a:extLst>
                </p:cNvPr>
                <p:cNvSpPr txBox="1"/>
                <p:nvPr/>
              </p:nvSpPr>
              <p:spPr>
                <a:xfrm>
                  <a:off x="5945953" y="5794430"/>
                  <a:ext cx="3255263" cy="1728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TW" altLang="en-US" sz="2800" dirty="0"/>
                </a:p>
              </p:txBody>
            </p:sp>
          </p:grpSp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44725AEA-F2ED-35E5-AEC9-870C2D2230F5}"/>
                  </a:ext>
                </a:extLst>
              </p:cNvPr>
              <p:cNvSpPr txBox="1"/>
              <p:nvPr/>
            </p:nvSpPr>
            <p:spPr>
              <a:xfrm>
                <a:off x="1311536" y="2698340"/>
                <a:ext cx="1068707" cy="73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/>
                  <a:t>全台灣</a:t>
                </a:r>
                <a:r>
                  <a:rPr lang="en-US" altLang="zh-TW" sz="1400" dirty="0"/>
                  <a:t>7748</a:t>
                </a:r>
                <a:br>
                  <a:rPr lang="en-US" altLang="zh-TW" sz="1400" dirty="0"/>
                </a:br>
                <a:r>
                  <a:rPr lang="zh-TW" altLang="en-US" sz="1400" dirty="0"/>
                  <a:t>村</a:t>
                </a:r>
                <a:r>
                  <a:rPr lang="en-US" altLang="zh-TW" sz="1400" dirty="0"/>
                  <a:t>,</a:t>
                </a:r>
                <a:r>
                  <a:rPr lang="zh-TW" altLang="en-US" sz="1400" dirty="0"/>
                  <a:t>里</a:t>
                </a:r>
              </a:p>
            </p:txBody>
          </p:sp>
        </p:grpSp>
        <p:sp>
          <p:nvSpPr>
            <p:cNvPr id="46" name="向右箭號 14">
              <a:extLst>
                <a:ext uri="{FF2B5EF4-FFF2-40B4-BE49-F238E27FC236}">
                  <a16:creationId xmlns:a16="http://schemas.microsoft.com/office/drawing/2014/main" id="{FED43A6F-97BE-BA3A-B2B1-6D169FD5E57B}"/>
                </a:ext>
              </a:extLst>
            </p:cNvPr>
            <p:cNvSpPr/>
            <p:nvPr/>
          </p:nvSpPr>
          <p:spPr>
            <a:xfrm>
              <a:off x="2620236" y="5336639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圓角矩形 15">
              <a:extLst>
                <a:ext uri="{FF2B5EF4-FFF2-40B4-BE49-F238E27FC236}">
                  <a16:creationId xmlns:a16="http://schemas.microsoft.com/office/drawing/2014/main" id="{D9777505-FB52-1819-E0C9-15D816B27099}"/>
                </a:ext>
              </a:extLst>
            </p:cNvPr>
            <p:cNvSpPr/>
            <p:nvPr/>
          </p:nvSpPr>
          <p:spPr>
            <a:xfrm>
              <a:off x="3147779" y="5202916"/>
              <a:ext cx="1167912" cy="51254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向右箭號 17">
              <a:extLst>
                <a:ext uri="{FF2B5EF4-FFF2-40B4-BE49-F238E27FC236}">
                  <a16:creationId xmlns:a16="http://schemas.microsoft.com/office/drawing/2014/main" id="{FEE5D023-E66B-5A20-93DD-E7DB58D4DA67}"/>
                </a:ext>
              </a:extLst>
            </p:cNvPr>
            <p:cNvSpPr/>
            <p:nvPr/>
          </p:nvSpPr>
          <p:spPr>
            <a:xfrm>
              <a:off x="6482453" y="5284188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向右箭號 19">
              <a:extLst>
                <a:ext uri="{FF2B5EF4-FFF2-40B4-BE49-F238E27FC236}">
                  <a16:creationId xmlns:a16="http://schemas.microsoft.com/office/drawing/2014/main" id="{04B740B2-7BC7-5732-C3E3-811261299B03}"/>
                </a:ext>
              </a:extLst>
            </p:cNvPr>
            <p:cNvSpPr/>
            <p:nvPr/>
          </p:nvSpPr>
          <p:spPr>
            <a:xfrm>
              <a:off x="8440130" y="5299297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29228C46-DCE2-4E76-F85C-23E7B94919F7}"/>
                </a:ext>
              </a:extLst>
            </p:cNvPr>
            <p:cNvGrpSpPr/>
            <p:nvPr/>
          </p:nvGrpSpPr>
          <p:grpSpPr>
            <a:xfrm>
              <a:off x="6903829" y="5155363"/>
              <a:ext cx="1606932" cy="577520"/>
              <a:chOff x="6903829" y="4791572"/>
              <a:chExt cx="1606932" cy="577520"/>
            </a:xfrm>
          </p:grpSpPr>
          <p:sp>
            <p:nvSpPr>
              <p:cNvPr id="59" name="圓角矩形 18">
                <a:extLst>
                  <a:ext uri="{FF2B5EF4-FFF2-40B4-BE49-F238E27FC236}">
                    <a16:creationId xmlns:a16="http://schemas.microsoft.com/office/drawing/2014/main" id="{E3AA07F8-079F-35BC-CBBB-DA443B86846B}"/>
                  </a:ext>
                </a:extLst>
              </p:cNvPr>
              <p:cNvSpPr/>
              <p:nvPr/>
            </p:nvSpPr>
            <p:spPr>
              <a:xfrm>
                <a:off x="6904465" y="4791572"/>
                <a:ext cx="1416833" cy="57752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24A0F29F-06F9-EB02-AAA7-63D30CDF0449}"/>
                  </a:ext>
                </a:extLst>
              </p:cNvPr>
              <p:cNvSpPr txBox="1"/>
              <p:nvPr/>
            </p:nvSpPr>
            <p:spPr>
              <a:xfrm>
                <a:off x="6903829" y="4954911"/>
                <a:ext cx="1606932" cy="346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dirty="0"/>
                  <a:t>清整重複景點</a:t>
                </a:r>
              </a:p>
            </p:txBody>
          </p:sp>
        </p:grp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38FB9E56-C3C4-A750-5BF3-FDD2651F5494}"/>
                </a:ext>
              </a:extLst>
            </p:cNvPr>
            <p:cNvSpPr txBox="1"/>
            <p:nvPr/>
          </p:nvSpPr>
          <p:spPr>
            <a:xfrm>
              <a:off x="3218850" y="5325152"/>
              <a:ext cx="1167912" cy="346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/>
                <a:t>爬取景點</a:t>
              </a:r>
            </a:p>
          </p:txBody>
        </p:sp>
        <p:sp>
          <p:nvSpPr>
            <p:cNvPr id="52" name="向右箭號 25">
              <a:extLst>
                <a:ext uri="{FF2B5EF4-FFF2-40B4-BE49-F238E27FC236}">
                  <a16:creationId xmlns:a16="http://schemas.microsoft.com/office/drawing/2014/main" id="{42D0A19C-40F8-629B-6532-D704E65B5BAE}"/>
                </a:ext>
              </a:extLst>
            </p:cNvPr>
            <p:cNvSpPr/>
            <p:nvPr/>
          </p:nvSpPr>
          <p:spPr>
            <a:xfrm>
              <a:off x="4400625" y="5271159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7DD9CE2C-63C0-DEC9-0120-98429D337A21}"/>
                </a:ext>
              </a:extLst>
            </p:cNvPr>
            <p:cNvGrpSpPr/>
            <p:nvPr/>
          </p:nvGrpSpPr>
          <p:grpSpPr>
            <a:xfrm>
              <a:off x="4890467" y="5207898"/>
              <a:ext cx="1409661" cy="588359"/>
              <a:chOff x="4620945" y="2659788"/>
              <a:chExt cx="743714" cy="693084"/>
            </a:xfrm>
          </p:grpSpPr>
          <p:sp>
            <p:nvSpPr>
              <p:cNvPr id="57" name="圓角矩形 27">
                <a:extLst>
                  <a:ext uri="{FF2B5EF4-FFF2-40B4-BE49-F238E27FC236}">
                    <a16:creationId xmlns:a16="http://schemas.microsoft.com/office/drawing/2014/main" id="{B46985F3-4263-0A9E-4F24-CCF9C38FF8EE}"/>
                  </a:ext>
                </a:extLst>
              </p:cNvPr>
              <p:cNvSpPr/>
              <p:nvPr/>
            </p:nvSpPr>
            <p:spPr>
              <a:xfrm>
                <a:off x="4620945" y="2659788"/>
                <a:ext cx="689369" cy="69308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96991F7-D829-4469-4CA7-518660962BF9}"/>
                  </a:ext>
                </a:extLst>
              </p:cNvPr>
              <p:cNvSpPr txBox="1"/>
              <p:nvPr/>
            </p:nvSpPr>
            <p:spPr>
              <a:xfrm>
                <a:off x="4624710" y="2786087"/>
                <a:ext cx="739949" cy="370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400" dirty="0"/>
                  <a:t>爬取景點資訊</a:t>
                </a:r>
              </a:p>
            </p:txBody>
          </p:sp>
        </p:grp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5FDC935B-395E-FD42-E2C1-C15B406B7862}"/>
                </a:ext>
              </a:extLst>
            </p:cNvPr>
            <p:cNvGrpSpPr/>
            <p:nvPr/>
          </p:nvGrpSpPr>
          <p:grpSpPr>
            <a:xfrm>
              <a:off x="8873957" y="5274299"/>
              <a:ext cx="1368672" cy="390084"/>
              <a:chOff x="8148748" y="2647453"/>
              <a:chExt cx="1368672" cy="390084"/>
            </a:xfrm>
          </p:grpSpPr>
          <p:sp>
            <p:nvSpPr>
              <p:cNvPr id="55" name="圓角矩形 20">
                <a:extLst>
                  <a:ext uri="{FF2B5EF4-FFF2-40B4-BE49-F238E27FC236}">
                    <a16:creationId xmlns:a16="http://schemas.microsoft.com/office/drawing/2014/main" id="{CB225CF0-DB82-315D-AB42-BD696EB8E333}"/>
                  </a:ext>
                </a:extLst>
              </p:cNvPr>
              <p:cNvSpPr/>
              <p:nvPr/>
            </p:nvSpPr>
            <p:spPr>
              <a:xfrm>
                <a:off x="8148748" y="2647453"/>
                <a:ext cx="1368672" cy="39008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301E3E4-08DB-4235-FA17-CDF6E1E14476}"/>
                  </a:ext>
                </a:extLst>
              </p:cNvPr>
              <p:cNvSpPr txBox="1"/>
              <p:nvPr/>
            </p:nvSpPr>
            <p:spPr>
              <a:xfrm>
                <a:off x="8277738" y="2689952"/>
                <a:ext cx="1039390" cy="346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dirty="0"/>
                  <a:t>爬取評論</a:t>
                </a:r>
              </a:p>
            </p:txBody>
          </p:sp>
        </p:grpSp>
      </p:grpSp>
      <p:pic>
        <p:nvPicPr>
          <p:cNvPr id="65" name="圖片 64">
            <a:extLst>
              <a:ext uri="{FF2B5EF4-FFF2-40B4-BE49-F238E27FC236}">
                <a16:creationId xmlns:a16="http://schemas.microsoft.com/office/drawing/2014/main" id="{B101E7F0-3D0C-4443-280F-2BCE96E8E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6330" y="3144723"/>
            <a:ext cx="2026003" cy="33848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0" name="接點: 肘形 79">
            <a:extLst>
              <a:ext uri="{FF2B5EF4-FFF2-40B4-BE49-F238E27FC236}">
                <a16:creationId xmlns:a16="http://schemas.microsoft.com/office/drawing/2014/main" id="{0BD7DDE8-18DE-597E-ED19-2606904F2B78}"/>
              </a:ext>
            </a:extLst>
          </p:cNvPr>
          <p:cNvCxnSpPr>
            <a:cxnSpLocks/>
            <a:stCxn id="57" idx="2"/>
            <a:endCxn id="11" idx="0"/>
          </p:cNvCxnSpPr>
          <p:nvPr/>
        </p:nvCxnSpPr>
        <p:spPr>
          <a:xfrm rot="5400000">
            <a:off x="6600724" y="2798328"/>
            <a:ext cx="686687" cy="1925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DF2E32D2-0EA2-943E-3243-AAAC01532A46}"/>
              </a:ext>
            </a:extLst>
          </p:cNvPr>
          <p:cNvCxnSpPr>
            <a:cxnSpLocks/>
            <a:stCxn id="55" idx="2"/>
            <a:endCxn id="98" idx="0"/>
          </p:cNvCxnSpPr>
          <p:nvPr/>
        </p:nvCxnSpPr>
        <p:spPr>
          <a:xfrm rot="5400000">
            <a:off x="10322747" y="2728123"/>
            <a:ext cx="914501" cy="12955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D52CE821-2354-FC51-69B2-7B12FB41CF7D}"/>
              </a:ext>
            </a:extLst>
          </p:cNvPr>
          <p:cNvCxnSpPr>
            <a:cxnSpLocks/>
            <a:stCxn id="47" idx="2"/>
            <a:endCxn id="65" idx="0"/>
          </p:cNvCxnSpPr>
          <p:nvPr/>
        </p:nvCxnSpPr>
        <p:spPr>
          <a:xfrm rot="5400000">
            <a:off x="3873775" y="1821158"/>
            <a:ext cx="759122" cy="188800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2BEBA070-CE29-9CCF-C7D6-FDC9AA35EE67}"/>
              </a:ext>
            </a:extLst>
          </p:cNvPr>
          <p:cNvGrpSpPr/>
          <p:nvPr/>
        </p:nvGrpSpPr>
        <p:grpSpPr>
          <a:xfrm>
            <a:off x="9503447" y="2926321"/>
            <a:ext cx="2423542" cy="3603210"/>
            <a:chOff x="7140581" y="2972688"/>
            <a:chExt cx="2423542" cy="3603210"/>
          </a:xfrm>
        </p:grpSpPr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4D7B9B1A-C06A-058A-54CF-9C07C938C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7679"/>
            <a:stretch/>
          </p:blipFill>
          <p:spPr>
            <a:xfrm>
              <a:off x="7277645" y="3405014"/>
              <a:ext cx="2156692" cy="30635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8" name="矩形: 圓角 97">
              <a:extLst>
                <a:ext uri="{FF2B5EF4-FFF2-40B4-BE49-F238E27FC236}">
                  <a16:creationId xmlns:a16="http://schemas.microsoft.com/office/drawing/2014/main" id="{6655DB6F-5E29-E935-616B-7CDEE0623CB9}"/>
                </a:ext>
              </a:extLst>
            </p:cNvPr>
            <p:cNvSpPr/>
            <p:nvPr/>
          </p:nvSpPr>
          <p:spPr>
            <a:xfrm>
              <a:off x="7140581" y="3296520"/>
              <a:ext cx="2423542" cy="327937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F6FBC483-79DC-6DFF-3D9E-E5E6951942A8}"/>
                </a:ext>
              </a:extLst>
            </p:cNvPr>
            <p:cNvSpPr txBox="1"/>
            <p:nvPr/>
          </p:nvSpPr>
          <p:spPr>
            <a:xfrm>
              <a:off x="7166115" y="2972688"/>
              <a:ext cx="432149" cy="32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11.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7" name="群組 106">
            <a:extLst>
              <a:ext uri="{FF2B5EF4-FFF2-40B4-BE49-F238E27FC236}">
                <a16:creationId xmlns:a16="http://schemas.microsoft.com/office/drawing/2014/main" id="{03E0CCEA-A331-5EF0-4806-F62CA1876CF9}"/>
              </a:ext>
            </a:extLst>
          </p:cNvPr>
          <p:cNvGrpSpPr/>
          <p:nvPr/>
        </p:nvGrpSpPr>
        <p:grpSpPr>
          <a:xfrm>
            <a:off x="87341" y="2200378"/>
            <a:ext cx="2118901" cy="4118273"/>
            <a:chOff x="136145" y="2393777"/>
            <a:chExt cx="2118901" cy="3384808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A7598EE-F6DF-AA90-D4EB-4AAA90572091}"/>
                </a:ext>
              </a:extLst>
            </p:cNvPr>
            <p:cNvSpPr txBox="1"/>
            <p:nvPr/>
          </p:nvSpPr>
          <p:spPr>
            <a:xfrm>
              <a:off x="235389" y="2651052"/>
              <a:ext cx="1966368" cy="29343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ts val="600"/>
                </a:spcBef>
                <a:buFont typeface="+mj-lt"/>
                <a:buAutoNum type="arabicPeriod"/>
              </a:pPr>
              <a:r>
                <a:rPr lang="zh-TW" altLang="en-US" sz="1600" dirty="0"/>
                <a:t>景點名稱</a:t>
              </a:r>
            </a:p>
            <a:p>
              <a:pPr marL="342900" indent="-342900">
                <a:spcBef>
                  <a:spcPts val="600"/>
                </a:spcBef>
                <a:buFont typeface="+mj-lt"/>
                <a:buAutoNum type="arabicPeriod"/>
              </a:pPr>
              <a:r>
                <a:rPr lang="zh-TW" altLang="en-US" sz="1600" dirty="0"/>
                <a:t>地址</a:t>
              </a:r>
            </a:p>
            <a:p>
              <a:pPr marL="342900" indent="-342900">
                <a:spcBef>
                  <a:spcPts val="600"/>
                </a:spcBef>
                <a:buFont typeface="+mj-lt"/>
                <a:buAutoNum type="arabicPeriod"/>
              </a:pPr>
              <a:r>
                <a:rPr lang="en-US" altLang="zh-TW" sz="1600" dirty="0"/>
                <a:t>Google</a:t>
              </a:r>
              <a:r>
                <a:rPr lang="zh-TW" altLang="en-US" sz="1600" dirty="0"/>
                <a:t>評論網址</a:t>
              </a:r>
            </a:p>
            <a:p>
              <a:pPr marL="342900" indent="-342900">
                <a:spcBef>
                  <a:spcPts val="600"/>
                </a:spcBef>
                <a:buFont typeface="+mj-lt"/>
                <a:buAutoNum type="arabicPeriod"/>
              </a:pPr>
              <a:r>
                <a:rPr lang="zh-TW" altLang="en-US" sz="1600" dirty="0"/>
                <a:t>星數</a:t>
              </a:r>
              <a:endParaRPr lang="en-US" altLang="zh-TW" sz="1600" dirty="0"/>
            </a:p>
            <a:p>
              <a:pPr marL="342900" indent="-342900">
                <a:spcBef>
                  <a:spcPts val="600"/>
                </a:spcBef>
                <a:buFont typeface="+mj-lt"/>
                <a:buAutoNum type="arabicPeriod"/>
              </a:pPr>
              <a:r>
                <a:rPr lang="zh-TW" altLang="en-US" sz="1600" dirty="0"/>
                <a:t>營業時間</a:t>
              </a:r>
              <a:endParaRPr lang="en-US" altLang="zh-TW" sz="1600" dirty="0"/>
            </a:p>
            <a:p>
              <a:pPr marL="342900" indent="-342900">
                <a:spcBef>
                  <a:spcPts val="600"/>
                </a:spcBef>
                <a:buFont typeface="+mj-lt"/>
                <a:buAutoNum type="arabicPeriod"/>
              </a:pPr>
              <a:r>
                <a:rPr lang="zh-TW" altLang="en-US" sz="1600" dirty="0"/>
                <a:t>評論數量</a:t>
              </a:r>
            </a:p>
            <a:p>
              <a:pPr marL="342900" indent="-342900">
                <a:spcBef>
                  <a:spcPts val="600"/>
                </a:spcBef>
                <a:buFont typeface="+mj-lt"/>
                <a:buAutoNum type="arabicPeriod"/>
              </a:pPr>
              <a:r>
                <a:rPr lang="zh-TW" altLang="en-US" sz="1600" dirty="0"/>
                <a:t>緯度</a:t>
              </a:r>
            </a:p>
            <a:p>
              <a:pPr marL="342900" indent="-342900">
                <a:spcBef>
                  <a:spcPts val="600"/>
                </a:spcBef>
                <a:buFont typeface="+mj-lt"/>
                <a:buAutoNum type="arabicPeriod"/>
              </a:pPr>
              <a:r>
                <a:rPr lang="zh-TW" altLang="en-US" sz="1600" dirty="0"/>
                <a:t>經度</a:t>
              </a:r>
            </a:p>
            <a:p>
              <a:pPr marL="342900" indent="-342900">
                <a:spcBef>
                  <a:spcPts val="600"/>
                </a:spcBef>
                <a:buFont typeface="+mj-lt"/>
                <a:buAutoNum type="arabicPeriod"/>
              </a:pPr>
              <a:r>
                <a:rPr lang="en-US" altLang="zh-TW" sz="1600" dirty="0"/>
                <a:t>tag</a:t>
              </a:r>
              <a:endParaRPr lang="zh-TW" altLang="en-US" sz="1600" dirty="0"/>
            </a:p>
            <a:p>
              <a:pPr marL="342900" indent="-342900">
                <a:spcBef>
                  <a:spcPts val="600"/>
                </a:spcBef>
                <a:buFont typeface="+mj-lt"/>
                <a:buAutoNum type="arabicPeriod"/>
              </a:pPr>
              <a:r>
                <a:rPr lang="zh-TW" altLang="en-US" sz="1600" dirty="0"/>
                <a:t>各星評論數</a:t>
              </a:r>
            </a:p>
            <a:p>
              <a:pPr marL="342900" indent="-342900">
                <a:spcBef>
                  <a:spcPts val="600"/>
                </a:spcBef>
                <a:buFont typeface="+mj-lt"/>
                <a:buAutoNum type="arabicPeriod"/>
              </a:pPr>
              <a:r>
                <a:rPr lang="zh-TW" altLang="en-US" sz="1600" dirty="0"/>
                <a:t>評論</a:t>
              </a: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D01E8EC1-621F-FBAA-A13B-59988D2413AE}"/>
                </a:ext>
              </a:extLst>
            </p:cNvPr>
            <p:cNvSpPr/>
            <p:nvPr/>
          </p:nvSpPr>
          <p:spPr>
            <a:xfrm>
              <a:off x="136145" y="2393777"/>
              <a:ext cx="2118901" cy="3384808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343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591DA7-A96D-9D5F-6535-F7E08BB17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工具介紹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A5C179-D307-B7C4-962D-567841CF9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32" y="1495251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爬蟲套件</a:t>
            </a:r>
            <a:r>
              <a:rPr lang="en-US" altLang="zh-TW" sz="2000" dirty="0"/>
              <a:t>:Selenium</a:t>
            </a:r>
          </a:p>
          <a:p>
            <a:pPr marL="0" indent="0">
              <a:buNone/>
            </a:pPr>
            <a:r>
              <a:rPr lang="zh-TW" altLang="en-US" sz="2000" dirty="0"/>
              <a:t>    因網頁內容為滾動生成</a:t>
            </a:r>
            <a:r>
              <a:rPr lang="en-US" altLang="zh-TW" sz="2000" dirty="0"/>
              <a:t>,</a:t>
            </a:r>
            <a:r>
              <a:rPr lang="zh-TW" altLang="en-US" sz="2000" dirty="0"/>
              <a:t>選擇</a:t>
            </a:r>
            <a:r>
              <a:rPr lang="en-US" altLang="zh-TW" sz="2000" dirty="0"/>
              <a:t>Selenium</a:t>
            </a:r>
            <a:r>
              <a:rPr lang="zh-TW" altLang="en-US" sz="2000" dirty="0"/>
              <a:t>爬取</a:t>
            </a: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r>
              <a:rPr lang="zh-TW" altLang="en-US" sz="2000" dirty="0"/>
              <a:t>自動控制套件</a:t>
            </a:r>
            <a:r>
              <a:rPr lang="en-US" altLang="zh-TW" sz="2000" dirty="0"/>
              <a:t>:</a:t>
            </a:r>
            <a:r>
              <a:rPr lang="en-US" altLang="zh-TW" sz="2000" dirty="0" err="1"/>
              <a:t>PyAutoGui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    </a:t>
            </a:r>
            <a:r>
              <a:rPr lang="en-US" altLang="zh-TW" sz="2000" dirty="0" err="1"/>
              <a:t>PyAutoGui</a:t>
            </a:r>
            <a:r>
              <a:rPr lang="zh-TW" altLang="en-US" sz="2000" dirty="0"/>
              <a:t>自動點擊防止 </a:t>
            </a:r>
            <a:r>
              <a:rPr lang="en-US" altLang="zh-TW" sz="2000" dirty="0"/>
              <a:t>time out </a:t>
            </a:r>
            <a:r>
              <a:rPr lang="zh-TW" altLang="en-US" sz="2000" dirty="0"/>
              <a:t>導致爬蟲程式停止</a:t>
            </a:r>
          </a:p>
          <a:p>
            <a:endParaRPr lang="zh-TW" altLang="en-US" sz="2400" dirty="0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14CFFE14-3EFA-E991-0ACE-C55C6ADCDB6B}"/>
              </a:ext>
            </a:extLst>
          </p:cNvPr>
          <p:cNvGrpSpPr/>
          <p:nvPr/>
        </p:nvGrpSpPr>
        <p:grpSpPr>
          <a:xfrm>
            <a:off x="838200" y="3670920"/>
            <a:ext cx="8629644" cy="2688577"/>
            <a:chOff x="1168807" y="3263948"/>
            <a:chExt cx="8629644" cy="268857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18BB84DD-3B3F-CF60-E56E-2C5B84519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8807" y="3804756"/>
              <a:ext cx="1200335" cy="1224832"/>
            </a:xfrm>
            <a:prstGeom prst="rect">
              <a:avLst/>
            </a:prstGeom>
          </p:spPr>
        </p:pic>
        <p:pic>
          <p:nvPicPr>
            <p:cNvPr id="5" name="內容版面配置區 9">
              <a:extLst>
                <a:ext uri="{FF2B5EF4-FFF2-40B4-BE49-F238E27FC236}">
                  <a16:creationId xmlns:a16="http://schemas.microsoft.com/office/drawing/2014/main" id="{C706152C-7639-0629-AA1E-41736DB9E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1883" y="3263948"/>
              <a:ext cx="769309" cy="724055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DD41857-21D6-F648-E36B-E99B128E0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2562" y="4891554"/>
              <a:ext cx="908630" cy="789580"/>
            </a:xfrm>
            <a:prstGeom prst="rect">
              <a:avLst/>
            </a:prstGeom>
          </p:spPr>
        </p:pic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2E32B24D-2F49-6468-4898-AF7D9E674FC5}"/>
                </a:ext>
              </a:extLst>
            </p:cNvPr>
            <p:cNvCxnSpPr>
              <a:stCxn id="5" idx="1"/>
              <a:endCxn id="4" idx="3"/>
            </p:cNvCxnSpPr>
            <p:nvPr/>
          </p:nvCxnSpPr>
          <p:spPr>
            <a:xfrm flipH="1">
              <a:off x="2369142" y="3625976"/>
              <a:ext cx="2182741" cy="7911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607D602C-C106-DCBC-4FDE-6D548DA556C6}"/>
                </a:ext>
              </a:extLst>
            </p:cNvPr>
            <p:cNvCxnSpPr>
              <a:cxnSpLocks/>
              <a:stCxn id="6" idx="1"/>
              <a:endCxn id="4" idx="3"/>
            </p:cNvCxnSpPr>
            <p:nvPr/>
          </p:nvCxnSpPr>
          <p:spPr>
            <a:xfrm flipH="1" flipV="1">
              <a:off x="2369142" y="4417172"/>
              <a:ext cx="2043420" cy="8691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AD0925C4-F8BB-7EA0-E03C-4365CB5EF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88" r="3862"/>
            <a:stretch/>
          </p:blipFill>
          <p:spPr>
            <a:xfrm>
              <a:off x="7364612" y="4787924"/>
              <a:ext cx="2433839" cy="1164601"/>
            </a:xfrm>
            <a:prstGeom prst="rect">
              <a:avLst/>
            </a:prstGeom>
          </p:spPr>
        </p:pic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17F0FA7F-F179-0968-0005-C578FE50E6AF}"/>
                </a:ext>
              </a:extLst>
            </p:cNvPr>
            <p:cNvCxnSpPr>
              <a:cxnSpLocks/>
              <a:stCxn id="33" idx="1"/>
              <a:endCxn id="6" idx="3"/>
            </p:cNvCxnSpPr>
            <p:nvPr/>
          </p:nvCxnSpPr>
          <p:spPr>
            <a:xfrm flipH="1" flipV="1">
              <a:off x="5321192" y="5286344"/>
              <a:ext cx="2043420" cy="838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896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DBF46-0DA0-E8B6-0C81-99F320BD1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211" y="300957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資料數量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C190962-4EBC-98DC-0137-875946EBB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777490"/>
              </p:ext>
            </p:extLst>
          </p:nvPr>
        </p:nvGraphicFramePr>
        <p:xfrm>
          <a:off x="1604211" y="1862621"/>
          <a:ext cx="8598568" cy="3687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894">
                  <a:extLst>
                    <a:ext uri="{9D8B030D-6E8A-4147-A177-3AD203B41FA5}">
                      <a16:colId xmlns:a16="http://schemas.microsoft.com/office/drawing/2014/main" val="2006171589"/>
                    </a:ext>
                  </a:extLst>
                </a:gridCol>
                <a:gridCol w="3015916">
                  <a:extLst>
                    <a:ext uri="{9D8B030D-6E8A-4147-A177-3AD203B41FA5}">
                      <a16:colId xmlns:a16="http://schemas.microsoft.com/office/drawing/2014/main" val="3157896071"/>
                    </a:ext>
                  </a:extLst>
                </a:gridCol>
                <a:gridCol w="3336758">
                  <a:extLst>
                    <a:ext uri="{9D8B030D-6E8A-4147-A177-3AD203B41FA5}">
                      <a16:colId xmlns:a16="http://schemas.microsoft.com/office/drawing/2014/main" val="3067272737"/>
                    </a:ext>
                  </a:extLst>
                </a:gridCol>
              </a:tblGrid>
              <a:tr h="921987">
                <a:tc>
                  <a:txBody>
                    <a:bodyPr/>
                    <a:lstStyle/>
                    <a:p>
                      <a:pPr algn="ctr"/>
                      <a:endParaRPr lang="zh-TW" altLang="en-US" sz="24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清整前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清整後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721006"/>
                  </a:ext>
                </a:extLst>
              </a:tr>
              <a:tr h="92198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景點數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672,304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11,831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057973"/>
                  </a:ext>
                </a:extLst>
              </a:tr>
              <a:tr h="92198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景點資訊檔案大小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616.45MB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18.89MB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967865"/>
                  </a:ext>
                </a:extLst>
              </a:tr>
              <a:tr h="92198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評論數檔案大小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295489.41MB</a:t>
                      </a:r>
                      <a:endParaRPr lang="zh-TW" altLang="en-US" sz="24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694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340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140</Words>
  <Application>Microsoft Office PowerPoint</Application>
  <PresentationFormat>寬螢幕</PresentationFormat>
  <Paragraphs>46</Paragraphs>
  <Slides>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8" baseType="lpstr">
      <vt:lpstr>標楷體</vt:lpstr>
      <vt:lpstr>Aptos</vt:lpstr>
      <vt:lpstr>Aptos Display</vt:lpstr>
      <vt:lpstr>Arial</vt:lpstr>
      <vt:lpstr>Office 佈景主題</vt:lpstr>
      <vt:lpstr>PowerPoint 簡報</vt:lpstr>
      <vt:lpstr>工具介紹</vt:lpstr>
      <vt:lpstr>資料數量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FNU LNU</dc:creator>
  <cp:lastModifiedBy>FNU LNU</cp:lastModifiedBy>
  <cp:revision>10</cp:revision>
  <dcterms:created xsi:type="dcterms:W3CDTF">2024-03-12T06:31:59Z</dcterms:created>
  <dcterms:modified xsi:type="dcterms:W3CDTF">2024-03-12T13:53:03Z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2024-03-12T07:59:24Z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fdd4646d-b08b-4450-afda-74b0bdad1613</vt:lpwstr>
  </property>
  <property fmtid="{D5CDD505-2E9C-101B-9397-08002B2CF9AE}" pid="7" name="MSIP_Label_defa4170-0d19-0005-0004-bc88714345d2_ActionId">
    <vt:lpwstr>57acc2c5-014c-4dc5-9474-c163f8c1215b</vt:lpwstr>
  </property>
  <property fmtid="{D5CDD505-2E9C-101B-9397-08002B2CF9AE}" pid="8" name="MSIP_Label_defa4170-0d19-0005-0004-bc88714345d2_ContentBits">
    <vt:lpwstr>0</vt:lpwstr>
  </property>
</Properties>
</file>